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Alfa Slab One" panose="020B0600000101010101" charset="0"/>
      <p:regular r:id="rId19"/>
    </p:embeddedFont>
    <p:embeddedFont>
      <p:font typeface="Proxima Nova" panose="020B0600000101010101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200" y="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c127300048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c127300048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c127300048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c127300048_0_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c127300048_0_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c127300048_0_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c127300048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c127300048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c127300048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c127300048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c127300048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c127300048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c127300048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c127300048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c12730004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c127300048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c127300048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c127300048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c127300048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c127300048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c127300048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c127300048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c127300048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c127300048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c127300048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c127300048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c127300048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c127300048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ame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Generative Agent </a:t>
            </a:r>
            <a:r>
              <a:rPr lang="ko" sz="1200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</a:t>
            </a:r>
            <a:r>
              <a:rPr lang="ko" dirty="0"/>
              <a:t>roje</a:t>
            </a:r>
            <a:r>
              <a:rPr lang="en-US" altLang="ko" dirty="0"/>
              <a:t>c</a:t>
            </a:r>
            <a:r>
              <a:rPr lang="ko" dirty="0"/>
              <a:t>t</a:t>
            </a:r>
            <a:endParaRPr dirty="0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11700" y="3003898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모진호, 유동균, 김종효, 김민서, 신우림, 박은주</a:t>
            </a:r>
            <a:endParaRPr sz="2000"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117" y="1610513"/>
            <a:ext cx="395474" cy="686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/>
        </p:nvSpPr>
        <p:spPr>
          <a:xfrm rot="699685">
            <a:off x="6127016" y="2101088"/>
            <a:ext cx="1515379" cy="461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Next Move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9" name="Google Shape;149;p22"/>
          <p:cNvSpPr txBox="1"/>
          <p:nvPr/>
        </p:nvSpPr>
        <p:spPr>
          <a:xfrm rot="152470">
            <a:off x="6042163" y="938382"/>
            <a:ext cx="2733588" cy="461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 my day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0" name="Google Shape;150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151" name="Google Shape;151;p22"/>
          <p:cNvSpPr txBox="1"/>
          <p:nvPr/>
        </p:nvSpPr>
        <p:spPr>
          <a:xfrm>
            <a:off x="3116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52" name="Google Shape;1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"/>
          <p:cNvSpPr/>
          <p:nvPr/>
        </p:nvSpPr>
        <p:spPr>
          <a:xfrm>
            <a:off x="2486025" y="1091475"/>
            <a:ext cx="3314700" cy="280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Persona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55" name="Google Shape;155;p22"/>
          <p:cNvPicPr preferRelativeResize="0"/>
          <p:nvPr/>
        </p:nvPicPr>
        <p:blipFill rotWithShape="1">
          <a:blip r:embed="rId5">
            <a:alphaModFix/>
          </a:blip>
          <a:srcRect l="22494" r="21882"/>
          <a:stretch/>
        </p:blipFill>
        <p:spPr>
          <a:xfrm>
            <a:off x="7802176" y="1159297"/>
            <a:ext cx="1030077" cy="109247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2"/>
          <p:cNvSpPr txBox="1"/>
          <p:nvPr/>
        </p:nvSpPr>
        <p:spPr>
          <a:xfrm>
            <a:off x="7802125" y="2571750"/>
            <a:ext cx="10302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157" name="Google Shape;157;p22"/>
          <p:cNvCxnSpPr/>
          <p:nvPr/>
        </p:nvCxnSpPr>
        <p:spPr>
          <a:xfrm>
            <a:off x="6096000" y="1238250"/>
            <a:ext cx="1476300" cy="1047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8" name="Google Shape;158;p22"/>
          <p:cNvCxnSpPr/>
          <p:nvPr/>
        </p:nvCxnSpPr>
        <p:spPr>
          <a:xfrm flipH="1">
            <a:off x="6076875" y="1552575"/>
            <a:ext cx="1495500" cy="1905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9" name="Google Shape;159;p22"/>
          <p:cNvSpPr/>
          <p:nvPr/>
        </p:nvSpPr>
        <p:spPr>
          <a:xfrm>
            <a:off x="2486025" y="1610175"/>
            <a:ext cx="3314700" cy="1389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Memory Stream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0" name="Google Shape;160;p22"/>
          <p:cNvSpPr txBox="1"/>
          <p:nvPr/>
        </p:nvSpPr>
        <p:spPr>
          <a:xfrm rot="-448360">
            <a:off x="6529985" y="1599910"/>
            <a:ext cx="754306" cy="461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61" name="Google Shape;161;p22"/>
          <p:cNvCxnSpPr/>
          <p:nvPr/>
        </p:nvCxnSpPr>
        <p:spPr>
          <a:xfrm>
            <a:off x="6115050" y="1971675"/>
            <a:ext cx="1485900" cy="4002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3957EBD3-5855-82C8-C46F-2236A9F799FA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/>
        </p:nvSpPr>
        <p:spPr>
          <a:xfrm rot="699685">
            <a:off x="6127016" y="2101088"/>
            <a:ext cx="1515379" cy="461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Next Move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7" name="Google Shape;167;p23"/>
          <p:cNvSpPr txBox="1"/>
          <p:nvPr/>
        </p:nvSpPr>
        <p:spPr>
          <a:xfrm rot="152470">
            <a:off x="6042163" y="938382"/>
            <a:ext cx="2733588" cy="461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 my day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8" name="Google Shape;168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169" name="Google Shape;169;p23"/>
          <p:cNvSpPr txBox="1"/>
          <p:nvPr/>
        </p:nvSpPr>
        <p:spPr>
          <a:xfrm>
            <a:off x="3116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70" name="Google Shape;17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3"/>
          <p:cNvSpPr/>
          <p:nvPr/>
        </p:nvSpPr>
        <p:spPr>
          <a:xfrm>
            <a:off x="2486025" y="1091475"/>
            <a:ext cx="3314700" cy="280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Persona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73" name="Google Shape;173;p23"/>
          <p:cNvPicPr preferRelativeResize="0"/>
          <p:nvPr/>
        </p:nvPicPr>
        <p:blipFill rotWithShape="1">
          <a:blip r:embed="rId5">
            <a:alphaModFix/>
          </a:blip>
          <a:srcRect l="22494" r="21882"/>
          <a:stretch/>
        </p:blipFill>
        <p:spPr>
          <a:xfrm>
            <a:off x="7802176" y="1159297"/>
            <a:ext cx="1030077" cy="109247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3"/>
          <p:cNvSpPr txBox="1"/>
          <p:nvPr/>
        </p:nvSpPr>
        <p:spPr>
          <a:xfrm>
            <a:off x="7802125" y="2571750"/>
            <a:ext cx="10302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175" name="Google Shape;175;p23"/>
          <p:cNvCxnSpPr/>
          <p:nvPr/>
        </p:nvCxnSpPr>
        <p:spPr>
          <a:xfrm>
            <a:off x="6096000" y="1238250"/>
            <a:ext cx="1476300" cy="1047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6" name="Google Shape;176;p23"/>
          <p:cNvCxnSpPr/>
          <p:nvPr/>
        </p:nvCxnSpPr>
        <p:spPr>
          <a:xfrm flipH="1">
            <a:off x="6076875" y="1552575"/>
            <a:ext cx="1495500" cy="1905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7" name="Google Shape;177;p23"/>
          <p:cNvSpPr/>
          <p:nvPr/>
        </p:nvSpPr>
        <p:spPr>
          <a:xfrm>
            <a:off x="2486025" y="1610175"/>
            <a:ext cx="3314700" cy="1389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Memory Stream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8" name="Google Shape;178;p23"/>
          <p:cNvSpPr txBox="1"/>
          <p:nvPr/>
        </p:nvSpPr>
        <p:spPr>
          <a:xfrm rot="-448360">
            <a:off x="6529985" y="1599910"/>
            <a:ext cx="754306" cy="461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79" name="Google Shape;179;p23"/>
          <p:cNvCxnSpPr/>
          <p:nvPr/>
        </p:nvCxnSpPr>
        <p:spPr>
          <a:xfrm>
            <a:off x="6115050" y="1971675"/>
            <a:ext cx="1485900" cy="4002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0" name="Google Shape;180;p23"/>
          <p:cNvCxnSpPr>
            <a:stCxn id="166" idx="3"/>
          </p:cNvCxnSpPr>
          <p:nvPr/>
        </p:nvCxnSpPr>
        <p:spPr>
          <a:xfrm flipH="1">
            <a:off x="6143555" y="2485051"/>
            <a:ext cx="1483200" cy="2772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1" name="Google Shape;181;p23"/>
          <p:cNvSpPr txBox="1"/>
          <p:nvPr/>
        </p:nvSpPr>
        <p:spPr>
          <a:xfrm rot="-591569">
            <a:off x="6258439" y="2519708"/>
            <a:ext cx="1515483" cy="461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Act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F6B63B4A-5378-9AD0-7731-260C8196CD7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 txBox="1"/>
          <p:nvPr/>
        </p:nvSpPr>
        <p:spPr>
          <a:xfrm rot="-1361">
            <a:off x="3696214" y="3040875"/>
            <a:ext cx="1515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Act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7" name="Google Shape;187;p24"/>
          <p:cNvSpPr txBox="1"/>
          <p:nvPr/>
        </p:nvSpPr>
        <p:spPr>
          <a:xfrm rot="699685">
            <a:off x="6127016" y="2101088"/>
            <a:ext cx="1515379" cy="461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Next Move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8" name="Google Shape;188;p24"/>
          <p:cNvSpPr txBox="1"/>
          <p:nvPr/>
        </p:nvSpPr>
        <p:spPr>
          <a:xfrm rot="152470">
            <a:off x="6042163" y="938382"/>
            <a:ext cx="2733588" cy="461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 my day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9" name="Google Shape;189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190" name="Google Shape;190;p24"/>
          <p:cNvSpPr txBox="1"/>
          <p:nvPr/>
        </p:nvSpPr>
        <p:spPr>
          <a:xfrm>
            <a:off x="3116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91" name="Google Shape;19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4"/>
          <p:cNvSpPr/>
          <p:nvPr/>
        </p:nvSpPr>
        <p:spPr>
          <a:xfrm>
            <a:off x="2486025" y="1091475"/>
            <a:ext cx="3314700" cy="280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Persona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94" name="Google Shape;194;p24"/>
          <p:cNvPicPr preferRelativeResize="0"/>
          <p:nvPr/>
        </p:nvPicPr>
        <p:blipFill rotWithShape="1">
          <a:blip r:embed="rId5">
            <a:alphaModFix/>
          </a:blip>
          <a:srcRect l="22494" r="21882"/>
          <a:stretch/>
        </p:blipFill>
        <p:spPr>
          <a:xfrm>
            <a:off x="7802176" y="1159297"/>
            <a:ext cx="1030077" cy="109247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4"/>
          <p:cNvSpPr txBox="1"/>
          <p:nvPr/>
        </p:nvSpPr>
        <p:spPr>
          <a:xfrm>
            <a:off x="7802125" y="2571750"/>
            <a:ext cx="10302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196" name="Google Shape;196;p24"/>
          <p:cNvCxnSpPr/>
          <p:nvPr/>
        </p:nvCxnSpPr>
        <p:spPr>
          <a:xfrm>
            <a:off x="6096000" y="1238250"/>
            <a:ext cx="1476300" cy="1047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7" name="Google Shape;197;p24"/>
          <p:cNvCxnSpPr/>
          <p:nvPr/>
        </p:nvCxnSpPr>
        <p:spPr>
          <a:xfrm flipH="1">
            <a:off x="6076875" y="1552575"/>
            <a:ext cx="1495500" cy="1905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8" name="Google Shape;198;p24"/>
          <p:cNvSpPr/>
          <p:nvPr/>
        </p:nvSpPr>
        <p:spPr>
          <a:xfrm>
            <a:off x="2486025" y="1610175"/>
            <a:ext cx="3314700" cy="1389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Memory Stream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9" name="Google Shape;199;p24"/>
          <p:cNvSpPr txBox="1"/>
          <p:nvPr/>
        </p:nvSpPr>
        <p:spPr>
          <a:xfrm rot="-448360">
            <a:off x="6529985" y="1599910"/>
            <a:ext cx="754306" cy="461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00" name="Google Shape;200;p24"/>
          <p:cNvCxnSpPr/>
          <p:nvPr/>
        </p:nvCxnSpPr>
        <p:spPr>
          <a:xfrm>
            <a:off x="6115050" y="1971675"/>
            <a:ext cx="1485900" cy="4002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1" name="Google Shape;201;p24"/>
          <p:cNvCxnSpPr>
            <a:stCxn id="187" idx="3"/>
          </p:cNvCxnSpPr>
          <p:nvPr/>
        </p:nvCxnSpPr>
        <p:spPr>
          <a:xfrm flipH="1">
            <a:off x="6143555" y="2485051"/>
            <a:ext cx="1483200" cy="2772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2" name="Google Shape;202;p24"/>
          <p:cNvSpPr txBox="1"/>
          <p:nvPr/>
        </p:nvSpPr>
        <p:spPr>
          <a:xfrm rot="-591569">
            <a:off x="6258439" y="2519708"/>
            <a:ext cx="1515483" cy="461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Act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03" name="Google Shape;203;p24"/>
          <p:cNvCxnSpPr>
            <a:stCxn id="198" idx="2"/>
            <a:endCxn id="204" idx="0"/>
          </p:cNvCxnSpPr>
          <p:nvPr/>
        </p:nvCxnSpPr>
        <p:spPr>
          <a:xfrm>
            <a:off x="4143375" y="3000075"/>
            <a:ext cx="0" cy="763800"/>
          </a:xfrm>
          <a:prstGeom prst="straightConnector1">
            <a:avLst/>
          </a:prstGeom>
          <a:noFill/>
          <a:ln w="38100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04" name="Google Shape;204;p24"/>
          <p:cNvPicPr preferRelativeResize="0"/>
          <p:nvPr/>
        </p:nvPicPr>
        <p:blipFill rotWithShape="1">
          <a:blip r:embed="rId6">
            <a:alphaModFix/>
          </a:blip>
          <a:srcRect l="24210" t="31914" r="25286" b="26476"/>
          <a:stretch/>
        </p:blipFill>
        <p:spPr>
          <a:xfrm>
            <a:off x="3437658" y="3763974"/>
            <a:ext cx="1411430" cy="671157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4"/>
          <p:cNvSpPr txBox="1"/>
          <p:nvPr/>
        </p:nvSpPr>
        <p:spPr>
          <a:xfrm>
            <a:off x="3337875" y="4511812"/>
            <a:ext cx="1629900" cy="4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Naver Zep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541CC654-3D99-A42F-AAB2-A3EBB5EE3D0B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 txBox="1"/>
          <p:nvPr/>
        </p:nvSpPr>
        <p:spPr>
          <a:xfrm rot="-1361">
            <a:off x="3696214" y="3040875"/>
            <a:ext cx="1515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Act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1" name="Google Shape;211;p25"/>
          <p:cNvSpPr txBox="1"/>
          <p:nvPr/>
        </p:nvSpPr>
        <p:spPr>
          <a:xfrm rot="699685">
            <a:off x="6127016" y="2101088"/>
            <a:ext cx="1515379" cy="461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Next Move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2" name="Google Shape;212;p25"/>
          <p:cNvSpPr txBox="1"/>
          <p:nvPr/>
        </p:nvSpPr>
        <p:spPr>
          <a:xfrm rot="152470">
            <a:off x="6042163" y="938382"/>
            <a:ext cx="2733588" cy="461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 my day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3" name="Google Shape;213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214" name="Google Shape;214;p25"/>
          <p:cNvSpPr txBox="1"/>
          <p:nvPr/>
        </p:nvSpPr>
        <p:spPr>
          <a:xfrm>
            <a:off x="830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215" name="Google Shape;21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0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5"/>
          <p:cNvSpPr/>
          <p:nvPr/>
        </p:nvSpPr>
        <p:spPr>
          <a:xfrm>
            <a:off x="2486025" y="1091475"/>
            <a:ext cx="3314700" cy="280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Persona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18" name="Google Shape;218;p25"/>
          <p:cNvPicPr preferRelativeResize="0"/>
          <p:nvPr/>
        </p:nvPicPr>
        <p:blipFill rotWithShape="1">
          <a:blip r:embed="rId5">
            <a:alphaModFix/>
          </a:blip>
          <a:srcRect l="22494" r="21882"/>
          <a:stretch/>
        </p:blipFill>
        <p:spPr>
          <a:xfrm>
            <a:off x="7802176" y="1159297"/>
            <a:ext cx="1030077" cy="1092479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5"/>
          <p:cNvSpPr txBox="1"/>
          <p:nvPr/>
        </p:nvSpPr>
        <p:spPr>
          <a:xfrm>
            <a:off x="7802125" y="2571750"/>
            <a:ext cx="10302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220" name="Google Shape;220;p25"/>
          <p:cNvCxnSpPr/>
          <p:nvPr/>
        </p:nvCxnSpPr>
        <p:spPr>
          <a:xfrm>
            <a:off x="6096000" y="1238250"/>
            <a:ext cx="1476300" cy="1047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1" name="Google Shape;221;p25"/>
          <p:cNvCxnSpPr/>
          <p:nvPr/>
        </p:nvCxnSpPr>
        <p:spPr>
          <a:xfrm flipH="1">
            <a:off x="6076875" y="1552575"/>
            <a:ext cx="1495500" cy="1905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2" name="Google Shape;222;p25"/>
          <p:cNvSpPr/>
          <p:nvPr/>
        </p:nvSpPr>
        <p:spPr>
          <a:xfrm>
            <a:off x="2486025" y="1610175"/>
            <a:ext cx="3314700" cy="1389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Memory Stream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3" name="Google Shape;223;p25"/>
          <p:cNvSpPr txBox="1"/>
          <p:nvPr/>
        </p:nvSpPr>
        <p:spPr>
          <a:xfrm rot="-448360">
            <a:off x="6529985" y="1599910"/>
            <a:ext cx="754306" cy="461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24" name="Google Shape;224;p25"/>
          <p:cNvCxnSpPr/>
          <p:nvPr/>
        </p:nvCxnSpPr>
        <p:spPr>
          <a:xfrm>
            <a:off x="6115050" y="1971675"/>
            <a:ext cx="1485900" cy="4002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5" name="Google Shape;225;p25"/>
          <p:cNvCxnSpPr>
            <a:stCxn id="211" idx="3"/>
          </p:cNvCxnSpPr>
          <p:nvPr/>
        </p:nvCxnSpPr>
        <p:spPr>
          <a:xfrm flipH="1">
            <a:off x="6143555" y="2485051"/>
            <a:ext cx="1483200" cy="2772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6" name="Google Shape;226;p25"/>
          <p:cNvSpPr txBox="1"/>
          <p:nvPr/>
        </p:nvSpPr>
        <p:spPr>
          <a:xfrm rot="-591569">
            <a:off x="6258439" y="2519708"/>
            <a:ext cx="1515483" cy="461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Act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27" name="Google Shape;227;p25"/>
          <p:cNvCxnSpPr>
            <a:stCxn id="222" idx="2"/>
            <a:endCxn id="228" idx="0"/>
          </p:cNvCxnSpPr>
          <p:nvPr/>
        </p:nvCxnSpPr>
        <p:spPr>
          <a:xfrm>
            <a:off x="4143375" y="3000075"/>
            <a:ext cx="0" cy="763800"/>
          </a:xfrm>
          <a:prstGeom prst="straightConnector1">
            <a:avLst/>
          </a:prstGeom>
          <a:noFill/>
          <a:ln w="38100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28" name="Google Shape;228;p25"/>
          <p:cNvPicPr preferRelativeResize="0"/>
          <p:nvPr/>
        </p:nvPicPr>
        <p:blipFill rotWithShape="1">
          <a:blip r:embed="rId6">
            <a:alphaModFix/>
          </a:blip>
          <a:srcRect l="24210" t="31914" r="25286" b="26476"/>
          <a:stretch/>
        </p:blipFill>
        <p:spPr>
          <a:xfrm>
            <a:off x="3437658" y="3763974"/>
            <a:ext cx="1411430" cy="671157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5"/>
          <p:cNvSpPr txBox="1"/>
          <p:nvPr/>
        </p:nvSpPr>
        <p:spPr>
          <a:xfrm>
            <a:off x="3337875" y="4511812"/>
            <a:ext cx="1629900" cy="4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Naver Zep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230" name="Google Shape;230;p25"/>
          <p:cNvCxnSpPr>
            <a:endCxn id="222" idx="1"/>
          </p:cNvCxnSpPr>
          <p:nvPr/>
        </p:nvCxnSpPr>
        <p:spPr>
          <a:xfrm rot="5400000" flipH="1">
            <a:off x="2064525" y="2726625"/>
            <a:ext cx="1794600" cy="951600"/>
          </a:xfrm>
          <a:prstGeom prst="curvedConnector4">
            <a:avLst>
              <a:gd name="adj1" fmla="val 4998"/>
              <a:gd name="adj2" fmla="val 125024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31" name="Google Shape;231;p25"/>
          <p:cNvSpPr txBox="1"/>
          <p:nvPr/>
        </p:nvSpPr>
        <p:spPr>
          <a:xfrm rot="2628">
            <a:off x="1553838" y="3660913"/>
            <a:ext cx="1177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Preceive</a:t>
            </a:r>
            <a:endParaRPr sz="18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8B0027E4-F828-772D-CD7A-0D36375D0407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237" name="Google Shape;237;p26"/>
          <p:cNvSpPr txBox="1"/>
          <p:nvPr/>
        </p:nvSpPr>
        <p:spPr>
          <a:xfrm>
            <a:off x="3116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238" name="Google Shape;2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37137" y="1170125"/>
            <a:ext cx="6754464" cy="27817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7A19980F-1B41-5DA2-005D-555F8889A99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3. Planning</a:t>
            </a:r>
            <a:endParaRPr/>
          </a:p>
        </p:txBody>
      </p:sp>
      <p:sp>
        <p:nvSpPr>
          <p:cNvPr id="246" name="Google Shape;246;p27"/>
          <p:cNvSpPr txBox="1"/>
          <p:nvPr/>
        </p:nvSpPr>
        <p:spPr>
          <a:xfrm>
            <a:off x="568536" y="1301649"/>
            <a:ext cx="8115300" cy="35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1 주차 - 코드 리뷰 (zep JS 코드 방식 리뷰)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2주차 - 논문 리뷰 (3명씩 팀을 나눠서 2개의 논문을 리뷰)</a:t>
            </a:r>
            <a:endParaRPr lang="en-US" altLang="ko"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　－　아이디어　</a:t>
            </a:r>
            <a:r>
              <a:rPr lang="ko-KR" altLang="en-US" sz="2000" dirty="0" err="1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구체화（컨셉잡기</a:t>
            </a:r>
            <a:r>
              <a:rPr lang="ko-KR" altLang="en-US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　등）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3주차 - 코드작성 (텍스트로 상호작용 및 ChatGPT api 연결)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4주차 - 3주차와 같음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5주차 - 3주차와 같음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6주차 - zep에서 NPC의 움직임 구현 (Zep script api를 활용함)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7주차 - 6주차와 같음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8주차 - NPC UI 구성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9주차 - 예비 주차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(*프로젝트 진행상황에 따라 변동가능)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85AECBC3-3A35-DD06-9AF6-A7B42858D9C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938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8"/>
          <p:cNvSpPr txBox="1">
            <a:spLocks noGrp="1"/>
          </p:cNvSpPr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5000"/>
              <a:t>Thank You</a:t>
            </a:r>
            <a:endParaRPr sz="5000"/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1E852E45-1893-A635-2174-89E4B0EB5BC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ko"/>
              <a:t>Introduction</a:t>
            </a:r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6850" y="1152475"/>
            <a:ext cx="5630291" cy="3991025"/>
          </a:xfrm>
          <a:prstGeom prst="rect">
            <a:avLst/>
          </a:prstGeom>
          <a:noFill/>
          <a:ln>
            <a:noFill/>
          </a:ln>
          <a:effectLst>
            <a:outerShdw blurRad="57150" dist="19050" dir="1038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 rotWithShape="1">
          <a:blip r:embed="rId3">
            <a:alphaModFix/>
          </a:blip>
          <a:srcRect l="22494" r="21882"/>
          <a:stretch/>
        </p:blipFill>
        <p:spPr>
          <a:xfrm>
            <a:off x="1138237" y="1674525"/>
            <a:ext cx="1867059" cy="198018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 rotWithShape="1">
          <a:blip r:embed="rId4">
            <a:alphaModFix/>
          </a:blip>
          <a:srcRect l="24210" t="31914" r="25286" b="26476"/>
          <a:stretch/>
        </p:blipFill>
        <p:spPr>
          <a:xfrm>
            <a:off x="4584840" y="1832526"/>
            <a:ext cx="3420923" cy="166418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1301505" y="3977142"/>
            <a:ext cx="15405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20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5417885" y="3977142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Naver Zep</a:t>
            </a:r>
            <a:endParaRPr sz="20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3" name="Google Shape;58;p13">
            <a:extLst>
              <a:ext uri="{FF2B5EF4-FFF2-40B4-BE49-F238E27FC236}">
                <a16:creationId xmlns:a16="http://schemas.microsoft.com/office/drawing/2014/main" id="{D528CA46-5BE4-0454-07CF-10D5C501B891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 rotWithShape="1">
          <a:blip r:embed="rId3">
            <a:alphaModFix/>
          </a:blip>
          <a:srcRect l="22494" r="21882"/>
          <a:stretch/>
        </p:blipFill>
        <p:spPr>
          <a:xfrm>
            <a:off x="1138237" y="1674525"/>
            <a:ext cx="1867059" cy="198018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1301505" y="3977142"/>
            <a:ext cx="15405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20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8325" y="1561262"/>
            <a:ext cx="3662199" cy="2206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58;p13">
            <a:extLst>
              <a:ext uri="{FF2B5EF4-FFF2-40B4-BE49-F238E27FC236}">
                <a16:creationId xmlns:a16="http://schemas.microsoft.com/office/drawing/2014/main" id="{D257DAB4-5625-42CC-F458-F1BE39DE30C7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 rotWithShape="1">
          <a:blip r:embed="rId5">
            <a:alphaModFix/>
          </a:blip>
          <a:srcRect l="24210" t="31914" r="25286" b="26476"/>
          <a:stretch/>
        </p:blipFill>
        <p:spPr>
          <a:xfrm>
            <a:off x="4584840" y="1832526"/>
            <a:ext cx="3420923" cy="166418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>
          <a:xfrm>
            <a:off x="5417885" y="3977142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Naver Zep</a:t>
            </a:r>
            <a:endParaRPr sz="20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2" name="Screen_Recording_20240309_142310_Samsung Internet">
            <a:hlinkClick r:id="" action="ppaction://media"/>
            <a:extLst>
              <a:ext uri="{FF2B5EF4-FFF2-40B4-BE49-F238E27FC236}">
                <a16:creationId xmlns:a16="http://schemas.microsoft.com/office/drawing/2014/main" id="{0BEDE278-AAC7-BC14-D560-376AED49E8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1700" y="1566419"/>
            <a:ext cx="4064000" cy="2196394"/>
          </a:xfrm>
          <a:prstGeom prst="rect">
            <a:avLst/>
          </a:prstGeom>
        </p:spPr>
      </p:pic>
      <p:pic>
        <p:nvPicPr>
          <p:cNvPr id="4" name="Google Shape;58;p13">
            <a:extLst>
              <a:ext uri="{FF2B5EF4-FFF2-40B4-BE49-F238E27FC236}">
                <a16:creationId xmlns:a16="http://schemas.microsoft.com/office/drawing/2014/main" id="{11D242B2-ABA6-85F3-B467-3BCD30D53FCB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 rotWithShape="1">
          <a:blip r:embed="rId3">
            <a:alphaModFix/>
          </a:blip>
          <a:srcRect l="22494" r="21882"/>
          <a:stretch/>
        </p:blipFill>
        <p:spPr>
          <a:xfrm>
            <a:off x="357176" y="2118372"/>
            <a:ext cx="1030077" cy="1092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 rotWithShape="1">
          <a:blip r:embed="rId4">
            <a:alphaModFix/>
          </a:blip>
          <a:srcRect l="24210" t="31914" r="25286" b="26476"/>
          <a:stretch/>
        </p:blipFill>
        <p:spPr>
          <a:xfrm>
            <a:off x="7108971" y="1991651"/>
            <a:ext cx="1519573" cy="7392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357112" y="3638550"/>
            <a:ext cx="10302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6991422" y="3213992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Naver Zep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76975" y="1737363"/>
            <a:ext cx="1390051" cy="139005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/>
          <p:nvPr/>
        </p:nvSpPr>
        <p:spPr>
          <a:xfrm>
            <a:off x="3694647" y="3396142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Server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102" name="Google Shape;102;p18"/>
          <p:cNvCxnSpPr/>
          <p:nvPr/>
        </p:nvCxnSpPr>
        <p:spPr>
          <a:xfrm rot="10800000" flipH="1">
            <a:off x="1752600" y="2571825"/>
            <a:ext cx="1762200" cy="1428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03" name="Google Shape;103;p18"/>
          <p:cNvCxnSpPr/>
          <p:nvPr/>
        </p:nvCxnSpPr>
        <p:spPr>
          <a:xfrm rot="10800000" flipH="1">
            <a:off x="5572125" y="2438400"/>
            <a:ext cx="1371600" cy="654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104" name="Google Shape;104;p18"/>
          <p:cNvSpPr txBox="1"/>
          <p:nvPr/>
        </p:nvSpPr>
        <p:spPr>
          <a:xfrm>
            <a:off x="2274963" y="2730875"/>
            <a:ext cx="71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Proxima Nova"/>
                <a:ea typeface="Proxima Nova"/>
                <a:cs typeface="Proxima Nova"/>
                <a:sym typeface="Proxima Nova"/>
              </a:rPr>
              <a:t>API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5712524" y="1991650"/>
            <a:ext cx="1090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Proxima Nova"/>
                <a:ea typeface="Proxima Nova"/>
                <a:cs typeface="Proxima Nova"/>
                <a:sym typeface="Proxima Nova"/>
              </a:rPr>
              <a:t>httpPost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7C296859-B2C5-E206-9B1E-F557B7E07F17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111" name="Google Shape;111;p19"/>
          <p:cNvSpPr txBox="1"/>
          <p:nvPr/>
        </p:nvSpPr>
        <p:spPr>
          <a:xfrm>
            <a:off x="3116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/>
          <p:nvPr/>
        </p:nvSpPr>
        <p:spPr>
          <a:xfrm>
            <a:off x="2486025" y="1091475"/>
            <a:ext cx="3314700" cy="280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Persona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59D877B8-0514-18DC-9A07-80F9A8C570E0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/>
        </p:nvSpPr>
        <p:spPr>
          <a:xfrm rot="152470">
            <a:off x="6042163" y="938382"/>
            <a:ext cx="2733588" cy="461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 my day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0" name="Google Shape;12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121" name="Google Shape;121;p20"/>
          <p:cNvSpPr txBox="1"/>
          <p:nvPr/>
        </p:nvSpPr>
        <p:spPr>
          <a:xfrm>
            <a:off x="3116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/>
          <p:nvPr/>
        </p:nvSpPr>
        <p:spPr>
          <a:xfrm>
            <a:off x="2486025" y="1091475"/>
            <a:ext cx="3314700" cy="280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Persona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5" name="Google Shape;125;p20"/>
          <p:cNvPicPr preferRelativeResize="0"/>
          <p:nvPr/>
        </p:nvPicPr>
        <p:blipFill rotWithShape="1">
          <a:blip r:embed="rId5">
            <a:alphaModFix/>
          </a:blip>
          <a:srcRect l="22494" r="21882"/>
          <a:stretch/>
        </p:blipFill>
        <p:spPr>
          <a:xfrm>
            <a:off x="7802176" y="1159297"/>
            <a:ext cx="1030077" cy="1092479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0"/>
          <p:cNvSpPr txBox="1"/>
          <p:nvPr/>
        </p:nvSpPr>
        <p:spPr>
          <a:xfrm>
            <a:off x="7802125" y="2571750"/>
            <a:ext cx="10302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127" name="Google Shape;127;p20"/>
          <p:cNvCxnSpPr/>
          <p:nvPr/>
        </p:nvCxnSpPr>
        <p:spPr>
          <a:xfrm>
            <a:off x="6096000" y="1238250"/>
            <a:ext cx="1476300" cy="1047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F7FD3776-8751-E6DF-A1DD-7C5D1E5A36FC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/>
        </p:nvSpPr>
        <p:spPr>
          <a:xfrm rot="152470">
            <a:off x="6042163" y="938382"/>
            <a:ext cx="2733588" cy="461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 my day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3" name="Google Shape;133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134" name="Google Shape;134;p21"/>
          <p:cNvSpPr txBox="1"/>
          <p:nvPr/>
        </p:nvSpPr>
        <p:spPr>
          <a:xfrm>
            <a:off x="3116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1"/>
          <p:cNvSpPr/>
          <p:nvPr/>
        </p:nvSpPr>
        <p:spPr>
          <a:xfrm>
            <a:off x="2486025" y="1091475"/>
            <a:ext cx="3314700" cy="280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Persona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8" name="Google Shape;138;p21"/>
          <p:cNvPicPr preferRelativeResize="0"/>
          <p:nvPr/>
        </p:nvPicPr>
        <p:blipFill rotWithShape="1">
          <a:blip r:embed="rId5">
            <a:alphaModFix/>
          </a:blip>
          <a:srcRect l="22494" r="21882"/>
          <a:stretch/>
        </p:blipFill>
        <p:spPr>
          <a:xfrm>
            <a:off x="7802176" y="1159297"/>
            <a:ext cx="1030077" cy="1092479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1"/>
          <p:cNvSpPr txBox="1"/>
          <p:nvPr/>
        </p:nvSpPr>
        <p:spPr>
          <a:xfrm>
            <a:off x="7802125" y="2571750"/>
            <a:ext cx="10302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140" name="Google Shape;140;p21"/>
          <p:cNvCxnSpPr/>
          <p:nvPr/>
        </p:nvCxnSpPr>
        <p:spPr>
          <a:xfrm>
            <a:off x="6096000" y="1238250"/>
            <a:ext cx="1476300" cy="1047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1" name="Google Shape;141;p21"/>
          <p:cNvCxnSpPr/>
          <p:nvPr/>
        </p:nvCxnSpPr>
        <p:spPr>
          <a:xfrm flipH="1">
            <a:off x="6076875" y="1552575"/>
            <a:ext cx="1495500" cy="1905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2" name="Google Shape;142;p21"/>
          <p:cNvSpPr/>
          <p:nvPr/>
        </p:nvSpPr>
        <p:spPr>
          <a:xfrm>
            <a:off x="2486025" y="1610175"/>
            <a:ext cx="3314700" cy="1389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Memory Stream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3" name="Google Shape;143;p21"/>
          <p:cNvSpPr txBox="1"/>
          <p:nvPr/>
        </p:nvSpPr>
        <p:spPr>
          <a:xfrm rot="-448360">
            <a:off x="6529985" y="1599910"/>
            <a:ext cx="754306" cy="461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9784B2AF-EF9D-4161-54AF-FA751EEFC120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253</Words>
  <Application>Microsoft Office PowerPoint</Application>
  <PresentationFormat>화면 슬라이드 쇼(16:9)</PresentationFormat>
  <Paragraphs>86</Paragraphs>
  <Slides>16</Slides>
  <Notes>16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Alfa Slab One</vt:lpstr>
      <vt:lpstr>Arial</vt:lpstr>
      <vt:lpstr>Proxima Nova</vt:lpstr>
      <vt:lpstr>Gameday</vt:lpstr>
      <vt:lpstr>Generative Agent ㅤroject</vt:lpstr>
      <vt:lpstr>Introduction</vt:lpstr>
      <vt:lpstr>2. General Structure</vt:lpstr>
      <vt:lpstr>2. General Structure</vt:lpstr>
      <vt:lpstr>2. General Structure</vt:lpstr>
      <vt:lpstr>2. General Structure</vt:lpstr>
      <vt:lpstr>2. General Structure</vt:lpstr>
      <vt:lpstr>2. General Structure</vt:lpstr>
      <vt:lpstr>2. General Structure</vt:lpstr>
      <vt:lpstr>2. General Structure</vt:lpstr>
      <vt:lpstr>2. General Structure</vt:lpstr>
      <vt:lpstr>2. General Structure</vt:lpstr>
      <vt:lpstr>2. General Structure</vt:lpstr>
      <vt:lpstr>2. General Structure</vt:lpstr>
      <vt:lpstr>3. Planning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Agent ㅤrojet</dc:title>
  <cp:lastModifiedBy>진호 모</cp:lastModifiedBy>
  <cp:revision>5</cp:revision>
  <dcterms:modified xsi:type="dcterms:W3CDTF">2024-03-09T14:39:31Z</dcterms:modified>
</cp:coreProperties>
</file>